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860343d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860343d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860343d4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860343d4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860343d4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860343d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860343d4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860343d4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860343d4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860343d4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860343d40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860343d40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860343d4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860343d4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860343d4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860343d4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kZrRpJhIbDtiIFMufiuHDldiAEKy6w0a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Unlocking Financial Wisdom: Building Knowledge Graphs from Investopedia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-by Isha Patro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092150" y="2433050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5774125" y="364550"/>
            <a:ext cx="1714200" cy="92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Here on my first day, already mastered the art of nodding at terms I don’t understand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108625" y="315300"/>
            <a:ext cx="164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Here on my first day, I have already mastered the art of nodding at terms I don’t understand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Transform the way financial information is accessed and understood, promoting greater financial literacy by using Knowledge Graphs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850" y="1971900"/>
            <a:ext cx="4054325" cy="24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Knowledge Graphs?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graphs are a way to store and organize information in a graph format, where entities (nodes) represent objects, concepts, or events, and the connections (edges) between them represent the relationships between these entities.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925" y="2207750"/>
            <a:ext cx="4197574" cy="23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896363" y="948563"/>
            <a:ext cx="1448400" cy="1014900"/>
          </a:xfrm>
          <a:prstGeom prst="flowChartAlternateProcess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955463" y="987988"/>
            <a:ext cx="1310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Scrape Investopedia Data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3827438" y="948563"/>
            <a:ext cx="1448400" cy="1014900"/>
          </a:xfrm>
          <a:prstGeom prst="flowChartAlternate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3886538" y="987988"/>
            <a:ext cx="1310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Select</a:t>
            </a:r>
            <a:r>
              <a:rPr b="1" lang="en" sz="13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Topic of Interest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2364513" y="1313163"/>
            <a:ext cx="1462800" cy="2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6799238" y="948563"/>
            <a:ext cx="1448400" cy="10149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6858338" y="987988"/>
            <a:ext cx="1310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Filter data by Topic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5275838" y="1313163"/>
            <a:ext cx="1523400" cy="2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789338" y="3140613"/>
            <a:ext cx="1448400" cy="10149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848438" y="3180038"/>
            <a:ext cx="1310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Discover Relationships with LLM Models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389763" y="1973338"/>
            <a:ext cx="266100" cy="116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955463" y="3180038"/>
            <a:ext cx="1448400" cy="1014900"/>
          </a:xfrm>
          <a:prstGeom prst="flowChartAlternateProcess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1014563" y="3219463"/>
            <a:ext cx="1310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Integrate into Obsidian Vault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872400" y="3180038"/>
            <a:ext cx="1448400" cy="1014900"/>
          </a:xfrm>
          <a:prstGeom prst="flowChartAlternateProcess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3931500" y="3219463"/>
            <a:ext cx="1310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Construct Knowledge Graph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323663" y="3519938"/>
            <a:ext cx="1462800" cy="24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2396838" y="3559363"/>
            <a:ext cx="1462800" cy="24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1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 title="Screen Recording 2024-06-27 at 8.45.37 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625" y="0"/>
            <a:ext cx="6922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Slide 3: Methods Overview</a:t>
            </a:r>
            <a:endParaRPr b="1" sz="13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Visual:</a:t>
            </a:r>
            <a:r>
              <a:rPr lang="en" sz="1100">
                <a:solidFill>
                  <a:schemeClr val="dk1"/>
                </a:solidFill>
              </a:rPr>
              <a:t> Flowchart or infographic detailing the steps from data collection to knowledge graph construction.</a:t>
            </a:r>
            <a:endParaRPr sz="11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Content:</a:t>
            </a:r>
            <a:endParaRPr b="1" sz="1100">
              <a:solidFill>
                <a:schemeClr val="dk1"/>
              </a:solidFill>
            </a:endParaRPr>
          </a:p>
          <a:p>
            <a:pPr indent="-24606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Data Collection: Using Python and BeautifulSoup</a:t>
            </a:r>
            <a:endParaRPr sz="1100">
              <a:solidFill>
                <a:schemeClr val="dk1"/>
              </a:solidFill>
            </a:endParaRPr>
          </a:p>
          <a:p>
            <a:pPr indent="-24606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Data Processing with Pandas</a:t>
            </a:r>
            <a:endParaRPr sz="1100">
              <a:solidFill>
                <a:schemeClr val="dk1"/>
              </a:solidFill>
            </a:endParaRPr>
          </a:p>
          <a:p>
            <a:pPr indent="-24606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AI Techniques for Graph Construction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Slide 4: Knowledge Graph Visualization</a:t>
            </a:r>
            <a:endParaRPr b="1" sz="13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Visual:</a:t>
            </a:r>
            <a:r>
              <a:rPr lang="en" sz="1100">
                <a:solidFill>
                  <a:schemeClr val="dk1"/>
                </a:solidFill>
              </a:rPr>
              <a:t> A screenshot or dynamic visual of the knowledge graph in NetworkX and Obsidian.</a:t>
            </a:r>
            <a:endParaRPr sz="11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Content:</a:t>
            </a:r>
            <a:r>
              <a:rPr lang="en" sz="1100">
                <a:solidFill>
                  <a:schemeClr val="dk1"/>
                </a:solidFill>
              </a:rPr>
              <a:t> Caption explaining the tools used and the integration process for interactive exploration.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Slide 5: Key Insights through Visuals</a:t>
            </a:r>
            <a:endParaRPr b="1" sz="13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Visual:</a:t>
            </a:r>
            <a:r>
              <a:rPr lang="en" sz="1100">
                <a:solidFill>
                  <a:schemeClr val="dk1"/>
                </a:solidFill>
              </a:rPr>
              <a:t> Separate visuals for key segments like Bond Markets, Equity Investments, etc.</a:t>
            </a:r>
            <a:endParaRPr sz="11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Content:</a:t>
            </a:r>
            <a:r>
              <a:rPr lang="en" sz="1100">
                <a:solidFill>
                  <a:schemeClr val="dk1"/>
                </a:solidFill>
              </a:rPr>
              <a:t> Short captions summarizing insights from each visualized segment.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Slide 6: Real-World Applications</a:t>
            </a:r>
            <a:endParaRPr b="1" sz="13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Visual:</a:t>
            </a:r>
            <a:r>
              <a:rPr lang="en" sz="1100">
                <a:solidFill>
                  <a:schemeClr val="dk1"/>
                </a:solidFill>
              </a:rPr>
              <a:t> Case study snapshots showing the graph in use during strategy sessions and educational settings.</a:t>
            </a:r>
            <a:endParaRPr sz="11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Content:</a:t>
            </a:r>
            <a:r>
              <a:rPr lang="en" sz="1100">
                <a:solidFill>
                  <a:schemeClr val="dk1"/>
                </a:solidFill>
              </a:rPr>
              <a:t> Brief descriptions of how the knowledge graph was applied in real scenarios.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Slide 7: Challenges and Solutions</a:t>
            </a:r>
            <a:endParaRPr b="1" sz="13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Visual:</a:t>
            </a:r>
            <a:r>
              <a:rPr lang="en" sz="1100">
                <a:solidFill>
                  <a:schemeClr val="dk1"/>
                </a:solidFill>
              </a:rPr>
              <a:t> Diagram showing problems faced and the solutions applied, perhaps with icons or simple animations.</a:t>
            </a:r>
            <a:endParaRPr sz="11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Content:</a:t>
            </a:r>
            <a:r>
              <a:rPr lang="en" sz="1100">
                <a:solidFill>
                  <a:schemeClr val="dk1"/>
                </a:solidFill>
              </a:rPr>
              <a:t> Minimal text highlighting major challenges like accuracy and computational demands, with succinct notes on the solutions.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Slide 8: Future Directions and Conclusion</a:t>
            </a:r>
            <a:endParaRPr b="1" sz="13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Visual:</a:t>
            </a:r>
            <a:r>
              <a:rPr lang="en" sz="1100">
                <a:solidFill>
                  <a:schemeClr val="dk1"/>
                </a:solidFill>
              </a:rPr>
              <a:t> A roadmap graphic or future vision collage showing potential improvements and expansions.</a:t>
            </a:r>
            <a:endParaRPr sz="1100">
              <a:solidFill>
                <a:schemeClr val="dk1"/>
              </a:solidFill>
            </a:endParaRPr>
          </a:p>
          <a:p>
            <a:pPr indent="-2460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Content:</a:t>
            </a:r>
            <a:endParaRPr b="1" sz="1100">
              <a:solidFill>
                <a:schemeClr val="dk1"/>
              </a:solidFill>
            </a:endParaRPr>
          </a:p>
          <a:p>
            <a:pPr indent="-24606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Quick notes on future research directions</a:t>
            </a:r>
            <a:endParaRPr sz="1100">
              <a:solidFill>
                <a:schemeClr val="dk1"/>
              </a:solidFill>
            </a:endParaRPr>
          </a:p>
          <a:p>
            <a:pPr indent="-24606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A concluding remark on the impact of the knowledge graph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